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25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37A0D-5B7D-4341-BEDC-74F8FD5310D3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53566-4F18-4C97-8BD4-B7A6B9FC89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3357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37A0D-5B7D-4341-BEDC-74F8FD5310D3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53566-4F18-4C97-8BD4-B7A6B9FC89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1939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37A0D-5B7D-4341-BEDC-74F8FD5310D3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53566-4F18-4C97-8BD4-B7A6B9FC891B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925763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37A0D-5B7D-4341-BEDC-74F8FD5310D3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53566-4F18-4C97-8BD4-B7A6B9FC89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43426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37A0D-5B7D-4341-BEDC-74F8FD5310D3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53566-4F18-4C97-8BD4-B7A6B9FC891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286718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37A0D-5B7D-4341-BEDC-74F8FD5310D3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53566-4F18-4C97-8BD4-B7A6B9FC89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54119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37A0D-5B7D-4341-BEDC-74F8FD5310D3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53566-4F18-4C97-8BD4-B7A6B9FC89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82105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37A0D-5B7D-4341-BEDC-74F8FD5310D3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53566-4F18-4C97-8BD4-B7A6B9FC89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2345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37A0D-5B7D-4341-BEDC-74F8FD5310D3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53566-4F18-4C97-8BD4-B7A6B9FC89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5876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37A0D-5B7D-4341-BEDC-74F8FD5310D3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53566-4F18-4C97-8BD4-B7A6B9FC89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544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37A0D-5B7D-4341-BEDC-74F8FD5310D3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53566-4F18-4C97-8BD4-B7A6B9FC89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9704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37A0D-5B7D-4341-BEDC-74F8FD5310D3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53566-4F18-4C97-8BD4-B7A6B9FC89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699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37A0D-5B7D-4341-BEDC-74F8FD5310D3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53566-4F18-4C97-8BD4-B7A6B9FC89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5950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37A0D-5B7D-4341-BEDC-74F8FD5310D3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53566-4F18-4C97-8BD4-B7A6B9FC89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6735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37A0D-5B7D-4341-BEDC-74F8FD5310D3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53566-4F18-4C97-8BD4-B7A6B9FC89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9144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37A0D-5B7D-4341-BEDC-74F8FD5310D3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53566-4F18-4C97-8BD4-B7A6B9FC89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663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837A0D-5B7D-4341-BEDC-74F8FD5310D3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2653566-4F18-4C97-8BD4-B7A6B9FC89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4167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2154" y="148913"/>
            <a:ext cx="2682704" cy="257225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543" y="191314"/>
            <a:ext cx="3861673" cy="292007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7446" y="3724934"/>
            <a:ext cx="4483865" cy="288514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15" y="225115"/>
            <a:ext cx="4396658" cy="263360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639" y="3531217"/>
            <a:ext cx="4332034" cy="294088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5700" y="2448211"/>
            <a:ext cx="4507816" cy="2553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405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5754" y="727113"/>
            <a:ext cx="8394853" cy="544985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февральдә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Совет районы 167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нче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</a:t>
            </a:r>
            <a:r>
              <a:rPr lang="tt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әктәпнең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актлар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залында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2021нче ел-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Туган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телләр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елына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багышланган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Әдәби-музыкаль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композиция узды. Чара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туган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телебез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-татар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теленә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багышланган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иде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Укучылар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туган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телләрендә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бөек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язучыларыбызның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шигырьләрен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сөйләделәр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милли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моңнар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биюләр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аралашып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һәр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укучының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күңеленә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ирешерлек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итеп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башкарылды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Кичәне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“Татар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егете.Татар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кызы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бәйгесенең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җиңүчеләре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Диләрә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Булат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Фасиховлар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алып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барды.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Булатның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баян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моңнары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Диләрәнең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Зәңгәр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күлмәгем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җыры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аһәңнәре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күңелләрне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назлады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Гыйльфанетдинова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Азалия,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Гарәфиева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Зилә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Фазылҗанова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Әдилә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башкаруында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шигырьләр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күңелләргә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үтеп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керде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.“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Арлекино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“ хореография коллективы ,”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Гөлләр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җыр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ансамбле, “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Шатлык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инструменталь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оркестры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үзләренең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яңа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иҗат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җимешләре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сөендерделәр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9958554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</TotalTime>
  <Words>113</Words>
  <Application>Microsoft Office PowerPoint</Application>
  <PresentationFormat>Широкоэкранный</PresentationFormat>
  <Paragraphs>1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Times New Roman</vt:lpstr>
      <vt:lpstr>Trebuchet MS</vt:lpstr>
      <vt:lpstr>Wingdings 3</vt:lpstr>
      <vt:lpstr>Аспект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183</dc:creator>
  <cp:lastModifiedBy>183</cp:lastModifiedBy>
  <cp:revision>3</cp:revision>
  <dcterms:created xsi:type="dcterms:W3CDTF">2021-02-02T14:54:56Z</dcterms:created>
  <dcterms:modified xsi:type="dcterms:W3CDTF">2021-02-02T15:14:08Z</dcterms:modified>
</cp:coreProperties>
</file>